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57" r:id="rId4"/>
    <p:sldId id="258" r:id="rId5"/>
    <p:sldId id="261" r:id="rId6"/>
    <p:sldId id="262" r:id="rId7"/>
    <p:sldId id="265" r:id="rId8"/>
    <p:sldId id="266" r:id="rId9"/>
    <p:sldId id="263" r:id="rId10"/>
    <p:sldId id="264" r:id="rId11"/>
    <p:sldId id="268" r:id="rId12"/>
    <p:sldId id="269" r:id="rId13"/>
    <p:sldId id="270" r:id="rId14"/>
    <p:sldId id="274" r:id="rId15"/>
    <p:sldId id="281" r:id="rId16"/>
    <p:sldId id="276" r:id="rId17"/>
    <p:sldId id="279" r:id="rId18"/>
    <p:sldId id="277" r:id="rId19"/>
    <p:sldId id="278" r:id="rId20"/>
    <p:sldId id="271" r:id="rId21"/>
    <p:sldId id="267" r:id="rId22"/>
    <p:sldId id="260" r:id="rId23"/>
    <p:sldId id="25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BCA48606-DE58-4D45-A7FC-8F22266C4DDD}">
          <p14:sldIdLst>
            <p14:sldId id="272"/>
            <p14:sldId id="273"/>
            <p14:sldId id="257"/>
            <p14:sldId id="258"/>
            <p14:sldId id="261"/>
            <p14:sldId id="262"/>
            <p14:sldId id="265"/>
            <p14:sldId id="266"/>
            <p14:sldId id="263"/>
            <p14:sldId id="264"/>
            <p14:sldId id="268"/>
            <p14:sldId id="269"/>
            <p14:sldId id="270"/>
            <p14:sldId id="274"/>
            <p14:sldId id="281"/>
            <p14:sldId id="276"/>
            <p14:sldId id="279"/>
            <p14:sldId id="277"/>
            <p14:sldId id="278"/>
            <p14:sldId id="271"/>
            <p14:sldId id="267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4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3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86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82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43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73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6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9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2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E4003-1899-4144-BAB7-ECB0631F3DD8}" type="datetimeFigureOut">
              <a:rPr lang="zh-CN" altLang="en-US" smtClean="0"/>
              <a:t>2016/10/18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567E7-3862-4DD2-AD73-618D5A6CAC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2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0507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		      </a:t>
            </a:r>
            <a:r>
              <a:rPr lang="zh-CN" altLang="en-US" dirty="0" smtClean="0"/>
              <a:t>哈佛大学首页克隆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5241" y="2872597"/>
            <a:ext cx="6347604" cy="2406769"/>
          </a:xfrm>
        </p:spPr>
        <p:txBody>
          <a:bodyPr/>
          <a:lstStyle/>
          <a:p>
            <a:pPr marL="1371600" lvl="3" indent="0">
              <a:buNone/>
            </a:pPr>
            <a:r>
              <a:rPr lang="en-US" altLang="zh-CN" dirty="0" smtClean="0"/>
              <a:t>	</a:t>
            </a:r>
          </a:p>
          <a:p>
            <a:pPr marL="1371600" lvl="3" indent="0">
              <a:buNone/>
            </a:pPr>
            <a:r>
              <a:rPr lang="en-US" altLang="zh-CN" dirty="0"/>
              <a:t>	 </a:t>
            </a:r>
            <a:r>
              <a:rPr lang="en-US" altLang="zh-CN" dirty="0" smtClean="0"/>
              <a:t>   </a:t>
            </a:r>
            <a:r>
              <a:rPr lang="zh-CN" altLang="en-US" sz="2000" dirty="0" smtClean="0"/>
              <a:t>制作人：黄兴伟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64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4376"/>
            <a:ext cx="4604996" cy="532606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29" y="574376"/>
            <a:ext cx="4373636" cy="38941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43529" y="4770408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这些效果都是从右边弹出的。带有一定的动</a:t>
            </a:r>
            <a:endParaRPr lang="en-US" altLang="zh-CN" dirty="0" smtClean="0"/>
          </a:p>
          <a:p>
            <a:r>
              <a:rPr lang="zh-CN" altLang="en-US" dirty="0" smtClean="0"/>
              <a:t>画效果。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8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7.</a:t>
            </a:r>
            <a:r>
              <a:rPr lang="zh-CN" altLang="en-US" sz="3200" dirty="0" smtClean="0"/>
              <a:t>文字轮播模块的实现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8581"/>
            <a:ext cx="5364192" cy="38128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71736" y="3001689"/>
            <a:ext cx="42258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大频幕下，主要有三个信息块</a:t>
            </a:r>
            <a:endParaRPr lang="en-US" altLang="zh-CN" dirty="0" smtClean="0"/>
          </a:p>
          <a:p>
            <a:r>
              <a:rPr lang="zh-CN" altLang="en-US" dirty="0" smtClean="0"/>
              <a:t>点击右边按钮实现内容向左边滚动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格。并出现左边按钮当达到最左边的时</a:t>
            </a:r>
            <a:endParaRPr lang="en-US" altLang="zh-CN" dirty="0" smtClean="0"/>
          </a:p>
          <a:p>
            <a:r>
              <a:rPr lang="zh-CN" altLang="en-US" dirty="0" smtClean="0"/>
              <a:t>候右边按钮消失。</a:t>
            </a:r>
            <a:endParaRPr lang="en-US" altLang="zh-CN" dirty="0" smtClean="0"/>
          </a:p>
          <a:p>
            <a:r>
              <a:rPr lang="zh-CN" altLang="en-US" dirty="0" smtClean="0"/>
              <a:t>主要是</a:t>
            </a:r>
            <a:r>
              <a:rPr lang="en-US" altLang="zh-CN" dirty="0" smtClean="0"/>
              <a:t>position  </a:t>
            </a:r>
            <a:r>
              <a:rPr lang="en-US" altLang="zh-CN" dirty="0"/>
              <a:t>relative</a:t>
            </a:r>
            <a:r>
              <a:rPr lang="zh-CN" altLang="en-US" dirty="0" smtClean="0"/>
              <a:t>定位下的位移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56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62051" cy="435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40415" y="2943027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文字信息块数量根据浏览器窗口大小</a:t>
            </a:r>
            <a:endParaRPr lang="en-US" altLang="zh-CN" dirty="0" smtClean="0"/>
          </a:p>
          <a:p>
            <a:r>
              <a:rPr lang="zh-CN" altLang="en-US" dirty="0" smtClean="0"/>
              <a:t>做出调整，而点击右边按钮的对信息块</a:t>
            </a:r>
            <a:endParaRPr lang="en-US" altLang="zh-CN" dirty="0" smtClean="0"/>
          </a:p>
          <a:p>
            <a:r>
              <a:rPr lang="zh-CN" altLang="en-US" dirty="0" smtClean="0"/>
              <a:t>进行滚动的个数也相应调整。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038" y="1759699"/>
            <a:ext cx="3135060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8378" y="239814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超小屏幕下则为一个信息块。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244859" y="3714420"/>
            <a:ext cx="4583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主要问题在于，这是一个</a:t>
            </a:r>
            <a:r>
              <a:rPr lang="en-US" altLang="zh-CN" dirty="0" err="1" smtClean="0"/>
              <a:t>overflow:hidden</a:t>
            </a:r>
            <a:r>
              <a:rPr lang="en-US" altLang="zh-CN" dirty="0" smtClean="0"/>
              <a:t>;</a:t>
            </a:r>
          </a:p>
          <a:p>
            <a:r>
              <a:rPr lang="zh-CN" altLang="en-US" dirty="0" smtClean="0"/>
              <a:t>下整个模块的偏移。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框架已经不能</a:t>
            </a:r>
            <a:endParaRPr lang="en-US" altLang="zh-CN" dirty="0" smtClean="0"/>
          </a:p>
          <a:p>
            <a:r>
              <a:rPr lang="zh-CN" altLang="en-US" dirty="0" smtClean="0"/>
              <a:t>满足响应式需求。 需要通过</a:t>
            </a:r>
            <a:r>
              <a:rPr lang="en-US" altLang="zh-CN" dirty="0" smtClean="0"/>
              <a:t>JS</a:t>
            </a:r>
            <a:r>
              <a:rPr lang="zh-CN" altLang="en-US" dirty="0" smtClean="0"/>
              <a:t>代码来完成响</a:t>
            </a:r>
            <a:endParaRPr lang="en-US" altLang="zh-CN" dirty="0" smtClean="0"/>
          </a:p>
          <a:p>
            <a:r>
              <a:rPr lang="zh-CN" altLang="en-US" dirty="0" smtClean="0"/>
              <a:t>应式，并且完成模块个数变化时需要偏移的</a:t>
            </a:r>
            <a:endParaRPr lang="en-US" altLang="zh-CN" dirty="0" smtClean="0"/>
          </a:p>
          <a:p>
            <a:r>
              <a:rPr lang="zh-CN" altLang="en-US" dirty="0" smtClean="0"/>
              <a:t>大小。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9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8.</a:t>
            </a:r>
            <a:r>
              <a:rPr lang="zh-CN" altLang="en-US" sz="3200" dirty="0" smtClean="0"/>
              <a:t>二级页面的展示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969" y="1827975"/>
            <a:ext cx="10515600" cy="20865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57268" y="43304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首页开头最大的特点是带有一个背景图片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4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9" y="162333"/>
            <a:ext cx="11552381" cy="6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1619" y="-575762"/>
            <a:ext cx="18095238" cy="8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3048" y="-375762"/>
            <a:ext cx="14238095" cy="7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3048" y="-1123381"/>
            <a:ext cx="18038095" cy="9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0" lvl="4" indent="0">
              <a:buNone/>
            </a:pPr>
            <a:r>
              <a:rPr lang="en-US" altLang="zh-CN" dirty="0" smtClean="0"/>
              <a:t>		</a:t>
            </a:r>
          </a:p>
          <a:p>
            <a:pPr marL="1828800" lvl="4" indent="0">
              <a:buNone/>
            </a:pPr>
            <a:endParaRPr lang="en-US" altLang="zh-CN" dirty="0"/>
          </a:p>
          <a:p>
            <a:pPr marL="1828800" lvl="4" indent="0">
              <a:buNone/>
            </a:pPr>
            <a:endParaRPr lang="en-US" altLang="zh-CN" dirty="0" smtClean="0"/>
          </a:p>
          <a:p>
            <a:pPr marL="1828800" lvl="4" indent="0">
              <a:buNone/>
            </a:pPr>
            <a:endParaRPr lang="en-US" altLang="zh-CN" dirty="0"/>
          </a:p>
          <a:p>
            <a:pPr marL="1828800" lvl="4" indent="0">
              <a:buNone/>
            </a:pPr>
            <a:r>
              <a:rPr lang="en-US" altLang="zh-CN" dirty="0" smtClean="0"/>
              <a:t>		</a:t>
            </a:r>
            <a:r>
              <a:rPr lang="zh-CN" altLang="en-US" sz="4800" dirty="0" smtClean="0"/>
              <a:t>谢谢观看！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309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3024015" y="-247651"/>
            <a:ext cx="9468777" cy="1364274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1.</a:t>
            </a:r>
            <a:r>
              <a:rPr lang="zh-CN" altLang="en-US" sz="3200" dirty="0" smtClean="0"/>
              <a:t>网站整体布局  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3792" y="5669818"/>
            <a:ext cx="7147062" cy="2622670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网站整体通过相同的</a:t>
            </a:r>
            <a:r>
              <a:rPr lang="en-US" altLang="zh-CN" sz="1800" dirty="0" smtClean="0"/>
              <a:t>container</a:t>
            </a:r>
            <a:r>
              <a:rPr lang="zh-CN" altLang="en-US" sz="1800" dirty="0" smtClean="0"/>
              <a:t>大小，使用相同的</a:t>
            </a:r>
            <a:r>
              <a:rPr lang="en-US" altLang="zh-CN" sz="1800" dirty="0" smtClean="0"/>
              <a:t>padding,</a:t>
            </a:r>
            <a:r>
              <a:rPr lang="zh-CN" altLang="en-US" sz="1800" dirty="0" smtClean="0"/>
              <a:t>让网站上下界面保持对齐。</a:t>
            </a:r>
            <a:r>
              <a:rPr lang="en-US" altLang="zh-CN" sz="1800" dirty="0" err="1" smtClean="0"/>
              <a:t>BootStrap</a:t>
            </a:r>
            <a:r>
              <a:rPr lang="zh-CN" altLang="en-US" sz="1800" dirty="0" smtClean="0"/>
              <a:t>会自带生成</a:t>
            </a:r>
            <a:r>
              <a:rPr lang="en-US" altLang="zh-CN" sz="1800" dirty="0"/>
              <a:t>p</a:t>
            </a:r>
            <a:r>
              <a:rPr lang="en-US" altLang="zh-CN" sz="1800" dirty="0" smtClean="0"/>
              <a:t>adding margin.</a:t>
            </a:r>
            <a:r>
              <a:rPr lang="zh-CN" altLang="en-US" sz="1800" dirty="0" smtClean="0"/>
              <a:t>自己手动修改调整好大小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987"/>
            <a:ext cx="8054839" cy="4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0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40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3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2.</a:t>
            </a:r>
            <a:r>
              <a:rPr lang="zh-CN" altLang="en-US" sz="3200" dirty="0" smtClean="0"/>
              <a:t>导航条的实现与功能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0888"/>
            <a:ext cx="6778925" cy="657270"/>
          </a:xfrm>
        </p:spPr>
      </p:pic>
      <p:sp>
        <p:nvSpPr>
          <p:cNvPr id="6" name="文本框 5"/>
          <p:cNvSpPr txBox="1"/>
          <p:nvPr/>
        </p:nvSpPr>
        <p:spPr>
          <a:xfrm>
            <a:off x="914400" y="2587925"/>
            <a:ext cx="4996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导航采用固定定位，下拉的时候会有一些缩放效果。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1652"/>
            <a:ext cx="6778925" cy="538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7917" y="3691823"/>
            <a:ext cx="10023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当鼠标移到导航条的时候，会显示隐藏的二级导航，并带有一定的动画效果</a:t>
            </a:r>
            <a:r>
              <a:rPr lang="en-US" altLang="zh-CN" sz="1400" dirty="0"/>
              <a:t>,</a:t>
            </a:r>
            <a:r>
              <a:rPr lang="zh-CN" altLang="en-US" sz="1400" dirty="0" smtClean="0"/>
              <a:t>主要通过</a:t>
            </a:r>
            <a:r>
              <a:rPr lang="en-US" altLang="zh-CN" sz="1400" dirty="0" err="1" smtClean="0"/>
              <a:t>Jquery</a:t>
            </a:r>
            <a:r>
              <a:rPr lang="zh-CN" altLang="en-US" sz="1400" dirty="0" smtClean="0"/>
              <a:t>代码实现</a:t>
            </a:r>
            <a:r>
              <a:rPr lang="zh-CN" altLang="en-US" sz="1400" dirty="0"/>
              <a:t>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8856"/>
            <a:ext cx="4100662" cy="17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sz="3200" dirty="0" smtClean="0"/>
              <a:t>带图片内容的组件选择与排版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201"/>
            <a:ext cx="6493962" cy="23183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35970" y="2191109"/>
            <a:ext cx="3917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类似的内容主要通过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框架组件完成，</a:t>
            </a:r>
          </a:p>
          <a:p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04" y="4186062"/>
            <a:ext cx="5615753" cy="22678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9487" y="4321834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如果在小频幕上显示多行的内容，</a:t>
            </a:r>
            <a:endParaRPr lang="en-US" altLang="zh-CN" dirty="0" smtClean="0"/>
          </a:p>
          <a:p>
            <a:r>
              <a:rPr lang="zh-CN" altLang="en-US" dirty="0" smtClean="0"/>
              <a:t>需要注意正确使用多个</a:t>
            </a:r>
            <a:r>
              <a:rPr lang="en-US" altLang="zh-CN" dirty="0" smtClean="0"/>
              <a:t>row</a:t>
            </a:r>
            <a:r>
              <a:rPr lang="zh-CN" altLang="en-US" dirty="0" smtClean="0"/>
              <a:t>来规划</a:t>
            </a:r>
            <a:endParaRPr lang="en-US" altLang="zh-CN" dirty="0" smtClean="0"/>
          </a:p>
          <a:p>
            <a:r>
              <a:rPr lang="zh-CN" altLang="en-US" dirty="0" smtClean="0"/>
              <a:t>每个</a:t>
            </a:r>
            <a:r>
              <a:rPr lang="en-US" altLang="zh-CN" dirty="0" smtClean="0"/>
              <a:t>col</a:t>
            </a:r>
            <a:r>
              <a:rPr lang="zh-CN" altLang="en-US" dirty="0" smtClean="0"/>
              <a:t>的位置。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3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sz="3200" dirty="0" smtClean="0"/>
              <a:t>主要的响应式问题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1830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7739478" y="2803586"/>
            <a:ext cx="328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整体响应式通过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完成</a:t>
            </a:r>
            <a:endParaRPr lang="en-US" altLang="zh-CN" dirty="0" smtClean="0"/>
          </a:p>
          <a:p>
            <a:r>
              <a:rPr lang="zh-CN" altLang="en-US" dirty="0" smtClean="0"/>
              <a:t>部分内容无法通过</a:t>
            </a:r>
            <a:r>
              <a:rPr lang="en-US" altLang="zh-CN" dirty="0" err="1" smtClean="0"/>
              <a:t>BootStrap</a:t>
            </a:r>
            <a:r>
              <a:rPr lang="zh-CN" altLang="en-US" dirty="0" smtClean="0"/>
              <a:t>来</a:t>
            </a:r>
            <a:endParaRPr lang="en-US" altLang="zh-CN" dirty="0" smtClean="0"/>
          </a:p>
          <a:p>
            <a:r>
              <a:rPr lang="zh-CN" altLang="en-US" dirty="0" smtClean="0"/>
              <a:t>达到满意的效果，通过</a:t>
            </a:r>
            <a:r>
              <a:rPr lang="en-US" altLang="zh-CN" dirty="0" smtClean="0"/>
              <a:t>@media</a:t>
            </a:r>
          </a:p>
          <a:p>
            <a:r>
              <a:rPr lang="zh-CN" altLang="en-US" dirty="0" smtClean="0"/>
              <a:t>更改样式表来完成。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4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一些小屏幕效果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034" y="1661093"/>
            <a:ext cx="3880770" cy="3945447"/>
          </a:xfrm>
          <a:prstGeom prst="rect">
            <a:avLst/>
          </a:prstGeom>
        </p:spPr>
      </p:pic>
      <p:pic>
        <p:nvPicPr>
          <p:cNvPr id="11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480" y="1661093"/>
            <a:ext cx="44529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02077" cy="4351338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0408" y="1690688"/>
            <a:ext cx="3873261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663" y="2035836"/>
            <a:ext cx="3044007" cy="37869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01" y="2035836"/>
            <a:ext cx="2909967" cy="378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sz="2800" dirty="0" smtClean="0"/>
              <a:t>超小屏幕下的主要改变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647536" cy="4351338"/>
          </a:xfrm>
        </p:spPr>
      </p:pic>
      <p:sp>
        <p:nvSpPr>
          <p:cNvPr id="7" name="文本框 6"/>
          <p:cNvSpPr txBox="1"/>
          <p:nvPr/>
        </p:nvSpPr>
        <p:spPr>
          <a:xfrm>
            <a:off x="4546121" y="31313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在超小屏幕下，导航条发生了巨大改变</a:t>
            </a:r>
            <a:endParaRPr lang="en-US" altLang="zh-CN" dirty="0" smtClean="0"/>
          </a:p>
          <a:p>
            <a:r>
              <a:rPr lang="zh-CN" altLang="en-US" dirty="0" smtClean="0"/>
              <a:t>并且有了完全不同的特效。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8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375</Words>
  <Application>Microsoft Office PowerPoint</Application>
  <PresentationFormat>宽屏</PresentationFormat>
  <Paragraphs>46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Office 主题</vt:lpstr>
      <vt:lpstr>        哈佛大学首页克隆</vt:lpstr>
      <vt:lpstr>1.网站整体布局  </vt:lpstr>
      <vt:lpstr>2.导航条的实现与功能</vt:lpstr>
      <vt:lpstr>3.带图片内容的组件选择与排版</vt:lpstr>
      <vt:lpstr>4.主要的响应式问题</vt:lpstr>
      <vt:lpstr>5.一些小屏幕效果</vt:lpstr>
      <vt:lpstr>PowerPoint 演示文稿</vt:lpstr>
      <vt:lpstr>PowerPoint 演示文稿</vt:lpstr>
      <vt:lpstr>6.超小屏幕下的主要改变</vt:lpstr>
      <vt:lpstr>PowerPoint 演示文稿</vt:lpstr>
      <vt:lpstr>7.文字轮播模块的实现</vt:lpstr>
      <vt:lpstr>PowerPoint 演示文稿</vt:lpstr>
      <vt:lpstr>PowerPoint 演示文稿</vt:lpstr>
      <vt:lpstr>8.二级页面的展示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1.网站整体布局</dc:title>
  <dc:creator>xingwei</dc:creator>
  <cp:lastModifiedBy>xingwei</cp:lastModifiedBy>
  <cp:revision>12</cp:revision>
  <dcterms:created xsi:type="dcterms:W3CDTF">2016-10-18T08:02:25Z</dcterms:created>
  <dcterms:modified xsi:type="dcterms:W3CDTF">2016-10-18T13:16:39Z</dcterms:modified>
</cp:coreProperties>
</file>